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0i2UtTKizmSXNL2IZjWsihgYM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20606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render prop?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28675" y="1307975"/>
            <a:ext cx="57357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What is render prop? 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How to share functionality using render props pattern with an example.</a:t>
            </a:r>
            <a:endParaRPr sz="19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848075" y="455075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38500" y="1317725"/>
            <a:ext cx="53517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Technique for sharing the code between react components using a prop whose value is a function.</a:t>
            </a:r>
            <a:endParaRPr sz="1900"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46500" y="535425"/>
            <a:ext cx="5735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Render Prop?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